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7A08-8377-45D0-86BE-D78CF95AF1CA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D527-667D-4390-812D-67B57055AE5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47.</a:t>
            </a:r>
            <a:br>
              <a:rPr lang="en-AU" dirty="0"/>
            </a:br>
            <a:r>
              <a:rPr lang="en-US" dirty="0" err="1"/>
              <a:t>Упутство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пројектовање</a:t>
            </a:r>
            <a:r>
              <a:rPr lang="en-US" dirty="0"/>
              <a:t> </a:t>
            </a:r>
            <a:r>
              <a:rPr lang="en-US" dirty="0" err="1"/>
              <a:t>електричних</a:t>
            </a:r>
            <a:r>
              <a:rPr lang="en-US" dirty="0"/>
              <a:t> </a:t>
            </a:r>
            <a:r>
              <a:rPr lang="en-US" dirty="0" err="1"/>
              <a:t>мрежа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КАО ШТО САМ МНОГО ПУТА РЕКЛА, ЗА ПРОЈЕКАТ ЈЕ </a:t>
            </a:r>
            <a:r>
              <a:rPr lang="sr-Cyrl-CS" b="1" dirty="0" smtClean="0">
                <a:solidFill>
                  <a:srgbClr val="FF0000"/>
                </a:solidFill>
              </a:rPr>
              <a:t>ПОТРЕБНА КЊИГА!!!!!!!!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Упутство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пројектовање</a:t>
            </a:r>
            <a:r>
              <a:rPr lang="en-US" dirty="0"/>
              <a:t> </a:t>
            </a:r>
            <a:r>
              <a:rPr lang="en-US" dirty="0" err="1"/>
              <a:t>електричних</a:t>
            </a:r>
            <a:r>
              <a:rPr lang="en-US" dirty="0"/>
              <a:t> </a:t>
            </a:r>
            <a:r>
              <a:rPr lang="en-US" dirty="0" err="1"/>
              <a:t>мрежа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У књизи , на страници 150.,  151., 152. и 153. имате упутство као пројектовати једну напојну мрежу насеља.</a:t>
            </a:r>
          </a:p>
          <a:p>
            <a:r>
              <a:rPr lang="sr-Cyrl-CS" dirty="0" smtClean="0"/>
              <a:t>Почиње се од прорачуна снаге ЈЕДНОГ стана</a:t>
            </a:r>
          </a:p>
          <a:p>
            <a:r>
              <a:rPr lang="sr-Cyrl-CS" dirty="0" smtClean="0"/>
              <a:t>Ко је урадио прорачун РТ на Пројектовању зна овај поступак (мала табела)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en-US" dirty="0" err="1" smtClean="0"/>
              <a:t>Упутство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пројектовање</a:t>
            </a:r>
            <a:r>
              <a:rPr lang="en-US" dirty="0" smtClean="0"/>
              <a:t> </a:t>
            </a:r>
            <a:r>
              <a:rPr lang="en-US" dirty="0" err="1" smtClean="0"/>
              <a:t>електричних</a:t>
            </a:r>
            <a:r>
              <a:rPr lang="en-US" dirty="0" smtClean="0"/>
              <a:t> </a:t>
            </a:r>
            <a:r>
              <a:rPr lang="en-US" dirty="0" err="1" smtClean="0"/>
              <a:t>мрежа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 страни 151. имате математички почетак прорачуна и пример</a:t>
            </a:r>
          </a:p>
          <a:p>
            <a:r>
              <a:rPr lang="sr-Cyrl-CS" dirty="0" smtClean="0"/>
              <a:t>Урадите пример из </a:t>
            </a:r>
            <a:r>
              <a:rPr lang="sr-Cyrl-CS" dirty="0" smtClean="0"/>
              <a:t>књиге </a:t>
            </a:r>
            <a:r>
              <a:rPr lang="sr-Cyrl-CS" dirty="0" smtClean="0"/>
              <a:t>да би сте знали да урадите </a:t>
            </a:r>
            <a:r>
              <a:rPr lang="sr-Cyrl-CS" dirty="0" smtClean="0"/>
              <a:t>домаћи</a:t>
            </a:r>
          </a:p>
          <a:p>
            <a:r>
              <a:rPr lang="sr-Cyrl-CS" dirty="0" smtClean="0"/>
              <a:t>Наставак следи на странама 152. и 153.</a:t>
            </a:r>
          </a:p>
          <a:p>
            <a:r>
              <a:rPr lang="sr-Cyrl-CS" b="1" dirty="0" smtClean="0">
                <a:solidFill>
                  <a:srgbClr val="FF0000"/>
                </a:solidFill>
              </a:rPr>
              <a:t>САВЕТ</a:t>
            </a:r>
            <a:r>
              <a:rPr lang="sr-Cyrl-CS" dirty="0" smtClean="0"/>
              <a:t> :прво пажљиво прочитај </a:t>
            </a:r>
            <a:r>
              <a:rPr lang="sr-Cyrl-CS" sz="3600" b="1" dirty="0" smtClean="0">
                <a:solidFill>
                  <a:srgbClr val="FF0000"/>
                </a:solidFill>
              </a:rPr>
              <a:t>ЦЕЛУ </a:t>
            </a:r>
            <a:r>
              <a:rPr lang="sr-Cyrl-CS" dirty="0" smtClean="0"/>
              <a:t>лекцију, а онда приступи изради задатка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en-US" sz="3600" dirty="0" err="1" smtClean="0"/>
              <a:t>Упутство</a:t>
            </a:r>
            <a:r>
              <a:rPr lang="en-US" sz="3600" dirty="0" smtClean="0"/>
              <a:t>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пројектовање</a:t>
            </a:r>
            <a:r>
              <a:rPr lang="en-US" sz="3600" dirty="0" smtClean="0"/>
              <a:t> </a:t>
            </a:r>
            <a:r>
              <a:rPr lang="en-US" sz="3600" dirty="0" err="1" smtClean="0"/>
              <a:t>електричних</a:t>
            </a:r>
            <a:r>
              <a:rPr lang="en-US" sz="3600" dirty="0" smtClean="0"/>
              <a:t> </a:t>
            </a:r>
            <a:r>
              <a:rPr lang="en-US" sz="3600" dirty="0" err="1" smtClean="0"/>
              <a:t>мрежа</a:t>
            </a:r>
            <a:r>
              <a:rPr lang="sr-Cyrl-CS" sz="3600" dirty="0" smtClean="0"/>
              <a:t/>
            </a:r>
            <a:br>
              <a:rPr lang="sr-Cyrl-CS" sz="3600" dirty="0" smtClean="0"/>
            </a:br>
            <a:r>
              <a:rPr lang="sr-Cyrl-CS" sz="3600" dirty="0" smtClean="0"/>
              <a:t>ДОМАЋИ</a:t>
            </a:r>
            <a:r>
              <a:rPr lang="en-AU" sz="3600" dirty="0" smtClean="0"/>
              <a:t/>
            </a:r>
            <a:br>
              <a:rPr lang="en-AU" sz="3600" dirty="0" smtClean="0"/>
            </a:b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r-Cyrl-CS" dirty="0" smtClean="0"/>
              <a:t>Одредити вршно оптерећење </a:t>
            </a:r>
            <a:r>
              <a:rPr lang="sr-Cyrl-CS" dirty="0" smtClean="0">
                <a:solidFill>
                  <a:srgbClr val="FF0000"/>
                </a:solidFill>
              </a:rPr>
              <a:t>једног</a:t>
            </a:r>
            <a:r>
              <a:rPr lang="sr-Cyrl-CS" dirty="0" smtClean="0"/>
              <a:t> домаћинства чија је инсталисана снага 25</a:t>
            </a:r>
            <a:r>
              <a:rPr lang="sr-Latn-CS" dirty="0" smtClean="0"/>
              <a:t>kW</a:t>
            </a:r>
          </a:p>
          <a:p>
            <a:r>
              <a:rPr lang="sr-Cyrl-CS" dirty="0" smtClean="0"/>
              <a:t>Одредите на основу тога вршно оптерећење стамбеног насеља од </a:t>
            </a:r>
            <a:r>
              <a:rPr lang="en-AU" dirty="0" smtClean="0"/>
              <a:t>n=250 </a:t>
            </a:r>
            <a:r>
              <a:rPr lang="sr-Cyrl-CS" dirty="0" smtClean="0"/>
              <a:t>домаћинстав</a:t>
            </a:r>
            <a:r>
              <a:rPr lang="en-AU" dirty="0" smtClean="0"/>
              <a:t>a</a:t>
            </a:r>
          </a:p>
          <a:p>
            <a:r>
              <a:rPr lang="sr-Cyrl-CS" dirty="0" smtClean="0"/>
              <a:t>Одредите на основу </a:t>
            </a:r>
            <a:r>
              <a:rPr lang="sr-Cyrl-CS" dirty="0" smtClean="0"/>
              <a:t>горњег прорачунааа  максимално оптерећење </a:t>
            </a:r>
            <a:r>
              <a:rPr lang="sr-Cyrl-CS" dirty="0" smtClean="0"/>
              <a:t>стамбеног насеља од </a:t>
            </a:r>
            <a:r>
              <a:rPr lang="en-AU" dirty="0" smtClean="0"/>
              <a:t>n=250 </a:t>
            </a:r>
            <a:r>
              <a:rPr lang="sr-Cyrl-CS" dirty="0" smtClean="0"/>
              <a:t>домаћинстав</a:t>
            </a:r>
            <a:r>
              <a:rPr lang="en-AU" dirty="0" smtClean="0"/>
              <a:t>a</a:t>
            </a:r>
            <a:r>
              <a:rPr lang="sr-Cyrl-CS" dirty="0" smtClean="0"/>
              <a:t> код којих је </a:t>
            </a:r>
            <a:r>
              <a:rPr lang="sr-Latn-CS" dirty="0" smtClean="0"/>
              <a:t>f</a:t>
            </a:r>
            <a:r>
              <a:rPr lang="sr-Latn-CS" baseline="-25000" dirty="0" smtClean="0"/>
              <a:t>∞</a:t>
            </a:r>
            <a:r>
              <a:rPr lang="en-AU" dirty="0" smtClean="0"/>
              <a:t>=0,25</a:t>
            </a:r>
            <a:endParaRPr lang="en-AU" dirty="0" smtClean="0"/>
          </a:p>
          <a:p>
            <a:endParaRPr lang="en-AU" dirty="0" smtClean="0"/>
          </a:p>
          <a:p>
            <a:endParaRPr lang="sr-Cyrl-CS" dirty="0" smtClean="0"/>
          </a:p>
          <a:p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Упутство</a:t>
            </a:r>
            <a:r>
              <a:rPr lang="en-US" sz="3600" dirty="0" smtClean="0"/>
              <a:t>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пројектовање</a:t>
            </a:r>
            <a:r>
              <a:rPr lang="en-US" sz="3600" dirty="0" smtClean="0"/>
              <a:t> </a:t>
            </a:r>
            <a:r>
              <a:rPr lang="en-US" sz="3600" dirty="0" err="1" smtClean="0"/>
              <a:t>електричних</a:t>
            </a:r>
            <a:r>
              <a:rPr lang="en-US" sz="3600" dirty="0" smtClean="0"/>
              <a:t> </a:t>
            </a:r>
            <a:r>
              <a:rPr lang="en-US" sz="3600" dirty="0" err="1" smtClean="0"/>
              <a:t>мрежа</a:t>
            </a:r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sz="3600" dirty="0" smtClean="0"/>
              <a:t>Када израчунате </a:t>
            </a:r>
            <a:r>
              <a:rPr lang="sr-Latn-CS" sz="3600" dirty="0" smtClean="0"/>
              <a:t>f</a:t>
            </a:r>
            <a:r>
              <a:rPr lang="sr-Latn-CS" sz="3600" baseline="-25000" dirty="0" smtClean="0"/>
              <a:t>n</a:t>
            </a:r>
            <a:r>
              <a:rPr lang="sr-Latn-CS" sz="3600" dirty="0" smtClean="0"/>
              <a:t> </a:t>
            </a:r>
            <a:r>
              <a:rPr lang="sr-Cyrl-CS" sz="3600" dirty="0" smtClean="0"/>
              <a:t>на основу формуле(</a:t>
            </a:r>
            <a:r>
              <a:rPr lang="sr-Latn-CS" sz="3600" dirty="0" smtClean="0"/>
              <a:t>141</a:t>
            </a:r>
            <a:r>
              <a:rPr lang="sr-Cyrl-CS" sz="3600" dirty="0" smtClean="0"/>
              <a:t>)</a:t>
            </a:r>
          </a:p>
          <a:p>
            <a:r>
              <a:rPr lang="sr-Cyrl-CS" sz="3600" dirty="0" smtClean="0"/>
              <a:t>Одредите укупну снагу потребну једном насељу у коме су ти станови са својом максималном снагом и пратећи објекти(апотека, продавница, пошта, пекара, трафика, вртић..) укупне максималне снаге 20</a:t>
            </a:r>
            <a:r>
              <a:rPr lang="sr-Latn-CS" sz="3600" dirty="0" smtClean="0"/>
              <a:t> </a:t>
            </a:r>
            <a:r>
              <a:rPr lang="sr-Latn-CS" sz="3600" dirty="0" smtClean="0"/>
              <a:t>kW</a:t>
            </a:r>
            <a:endParaRPr lang="sr-Cyrl-CS" sz="36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Упутство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пројектовање</a:t>
            </a:r>
            <a:r>
              <a:rPr lang="en-US" dirty="0" smtClean="0"/>
              <a:t> </a:t>
            </a:r>
            <a:r>
              <a:rPr lang="en-US" dirty="0" err="1" smtClean="0"/>
              <a:t>електричних</a:t>
            </a:r>
            <a:r>
              <a:rPr lang="en-US" dirty="0" smtClean="0"/>
              <a:t> </a:t>
            </a:r>
            <a:r>
              <a:rPr lang="en-US" dirty="0" err="1" smtClean="0"/>
              <a:t>мрежа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FF0000"/>
                </a:solidFill>
              </a:rPr>
              <a:t>Домаћи урадити до 25.03.2020.г. и урађени задатак послати на </a:t>
            </a:r>
            <a:r>
              <a:rPr lang="en-AU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сугестија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3600" b="1" dirty="0" smtClean="0">
                <a:solidFill>
                  <a:srgbClr val="FF0000"/>
                </a:solidFill>
              </a:rPr>
              <a:t>Сваки ваш рад, из свих предмета, се оцењује и представља ваше напредовање у савладавању градива, у циљу успешног завршетка школске године и вашег успешног завршетка  школовања</a:t>
            </a:r>
          </a:p>
          <a:p>
            <a:r>
              <a:rPr lang="sr-Cyrl-CS" sz="3600" b="1" dirty="0" smtClean="0">
                <a:solidFill>
                  <a:srgbClr val="FF0000"/>
                </a:solidFill>
              </a:rPr>
              <a:t>Немојте продужавати то време</a:t>
            </a:r>
          </a:p>
          <a:p>
            <a:pPr>
              <a:buNone/>
            </a:pPr>
            <a:endParaRPr lang="en-A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47. Упутство за пројектовање електричних мрежа </vt:lpstr>
      <vt:lpstr> Упутство за пројектовање електричних мрежа </vt:lpstr>
      <vt:lpstr> Упутство за пројектовање електричних мрежа </vt:lpstr>
      <vt:lpstr> Упутство за пројектовање електричних мрежа ДОМАЋИ </vt:lpstr>
      <vt:lpstr>Упутство за пројектовање електричних мрежа ДОМАЋИ</vt:lpstr>
      <vt:lpstr> Упутство за пројектовање електричних мрежа </vt:lpstr>
      <vt:lpstr>сугестија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47. Упутство за пројектовање електричних мрежа </dc:title>
  <dc:creator>Slobodanka Manojlovic</dc:creator>
  <cp:lastModifiedBy>Slobodanka Manojlovic</cp:lastModifiedBy>
  <cp:revision>5</cp:revision>
  <dcterms:created xsi:type="dcterms:W3CDTF">2020-03-21T22:55:59Z</dcterms:created>
  <dcterms:modified xsi:type="dcterms:W3CDTF">2020-03-21T23:35:07Z</dcterms:modified>
</cp:coreProperties>
</file>